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9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356" y="548680"/>
            <a:ext cx="3551548" cy="3743994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Изменения развивающей  предметно-пространственной среды 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 течение тематической недели 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«Наш город, моя улица»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(средний дошкольный возраст)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Воспитатель МБДОУ № 65 «Дельфин»</a:t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Милютина Марина Юрьевна</a:t>
            </a: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г. Железногорск 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927" y="2708920"/>
            <a:ext cx="5308067" cy="39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rmar\Desktop\СВО\pGkWxzLxO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697" y="120356"/>
            <a:ext cx="4752528" cy="25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64096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sz="1800" b="1" i="1" dirty="0"/>
              <a:t>     Понедельник</a:t>
            </a:r>
            <a:br>
              <a:rPr lang="ru-RU" sz="1800" dirty="0"/>
            </a:br>
            <a:r>
              <a:rPr lang="ru-RU" sz="1800" dirty="0"/>
              <a:t>Центр развития речи пополнен книгами, картинками,  кубиками Зайцева и образцами для самостоятельного составления слов по теме недели, выбранной совместно с детьми.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1658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3384376" cy="253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зитроника\Documents\документы\аттестация\аттестация\2020-2021\Милютина М.Ю\на сайт\N4G54V9X9f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088232" cy="2559711"/>
          </a:xfrm>
          <a:prstGeom prst="rect">
            <a:avLst/>
          </a:prstGeom>
          <a:noFill/>
        </p:spPr>
      </p:pic>
      <p:pic>
        <p:nvPicPr>
          <p:cNvPr id="1027" name="Picture 3" descr="C:\Users\Позитроника\Documents\документы\аттестация\аттестация\2020-2021\Милютина М.Ю\на сайт\cwqczegsIJ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088232" cy="244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78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864096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800" b="1" i="1" dirty="0"/>
              <a:t>      Вторник</a:t>
            </a:r>
            <a:br>
              <a:rPr lang="ru-RU" sz="1800" dirty="0"/>
            </a:br>
            <a:r>
              <a:rPr lang="ru-RU" sz="1800" dirty="0"/>
              <a:t>Центр творчества дополнен раскрасками и трафаретами по теме недели. </a:t>
            </a:r>
          </a:p>
        </p:txBody>
      </p:sp>
      <p:pic>
        <p:nvPicPr>
          <p:cNvPr id="1026" name="Picture 2" descr="C:\Users\ormar\Desktop\СВО\DjstbKhOyq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284935" cy="24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rmar\Desktop\СВО\Jf2bxEqqdp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90" y="155679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rmar\Desktop\СВО\s9klf0WDDW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098" y="3815659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7886700" cy="1224136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800" b="1" i="1" dirty="0"/>
              <a:t>     Среда</a:t>
            </a:r>
            <a:br>
              <a:rPr lang="ru-RU" sz="1800" b="1" i="1" dirty="0"/>
            </a:br>
            <a:r>
              <a:rPr lang="ru-RU" sz="1800" dirty="0"/>
              <a:t>В центре конструирования представлены различные виды конструктора для создания построек улиц города и  развертывания игр по инициативе детей</a:t>
            </a:r>
          </a:p>
        </p:txBody>
      </p:sp>
      <p:pic>
        <p:nvPicPr>
          <p:cNvPr id="3074" name="Picture 2" descr="C:\Users\ormar\Desktop\СВО\9U8KsSsmF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18" y="1666734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mar\Desktop\СВО\O4cM0xVwB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2232248" cy="39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rmar\Desktop\СВО\bGTqJioAQU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99836"/>
            <a:ext cx="3608970" cy="29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831625"/>
          </a:xfrm>
        </p:spPr>
        <p:txBody>
          <a:bodyPr>
            <a:noAutofit/>
          </a:bodyPr>
          <a:lstStyle/>
          <a:p>
            <a:r>
              <a:rPr lang="ru-RU" sz="1800" dirty="0"/>
              <a:t>Центр конструирования  дополнен  «Домиком-конструктором», подаренным родителями. Домик  собирали общими силами. Долго удерживается интерес детей к играм с использованием домика.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903180"/>
            <a:ext cx="2339341" cy="311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ormar\Desktop\СВО\DjFIJXTU3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8685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rmar\Desktop\СВО\go0anAgeXC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4977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rmar\Desktop\СВО\Hvtxw3uPo1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818021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8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86700" cy="1080120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1800" b="1" i="1" dirty="0"/>
              <a:t>       Четверг</a:t>
            </a:r>
            <a:br>
              <a:rPr lang="ru-RU" sz="1800" dirty="0"/>
            </a:br>
            <a:r>
              <a:rPr lang="ru-RU" sz="1800" dirty="0"/>
              <a:t>В центр настольно-печатных игр внесены игры, соответствующие теме недели.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60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25348" cy="30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1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128232"/>
            <a:ext cx="3960440" cy="296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6877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158237" cy="42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0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86700" cy="864096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sz="1800" b="1" i="1" dirty="0"/>
              <a:t>    Пятница</a:t>
            </a:r>
            <a:br>
              <a:rPr lang="ru-RU" sz="1800" dirty="0"/>
            </a:br>
            <a:r>
              <a:rPr lang="ru-RU" sz="1800" dirty="0"/>
              <a:t>В центр сюжетно-ролевой игры внесены материалы  и самостоятельно изготовленные детьми атрибуты  для  создания  сюжетов по теме недели («Автобус»,  «На пешеходном переходе» и другие) </a:t>
            </a:r>
          </a:p>
        </p:txBody>
      </p:sp>
      <p:pic>
        <p:nvPicPr>
          <p:cNvPr id="3075" name="Picture 3" descr="C:\Users\ormar\Desktop\СВО\bFzHel8EU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170" y="4030924"/>
            <a:ext cx="4722378" cy="27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mar\Desktop\СВО\nGXFY4zm0I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rmar\Desktop\СВО\2pcv2bSTH-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7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564904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045467"/>
      </p:ext>
    </p:extLst>
  </p:cSld>
  <p:clrMapOvr>
    <a:masterClrMapping/>
  </p:clrMapOvr>
</p:sld>
</file>

<file path=ppt/theme/theme1.xml><?xml version="1.0" encoding="utf-8"?>
<a:theme xmlns:a="http://schemas.openxmlformats.org/drawingml/2006/main" name="narisovannyj-gorod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narisovannyj-gorod</Template>
  <TotalTime>165</TotalTime>
  <Words>171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narisovannyj-gorod</vt:lpstr>
      <vt:lpstr>Презентация PowerPoint</vt:lpstr>
      <vt:lpstr>     Понедельник Центр развития речи пополнен книгами, картинками,  кубиками Зайцева и образцами для самостоятельного составления слов по теме недели, выбранной совместно с детьми.</vt:lpstr>
      <vt:lpstr>      Вторник Центр творчества дополнен раскрасками и трафаретами по теме недели. </vt:lpstr>
      <vt:lpstr>     Среда В центре конструирования представлены различные виды конструктора для создания построек улиц города и  развертывания игр по инициативе детей</vt:lpstr>
      <vt:lpstr>Центр конструирования  дополнен  «Домиком-конструктором», подаренным родителями. Домик  собирали общими силами. Долго удерживается интерес детей к играм с использованием домика.</vt:lpstr>
      <vt:lpstr>       Четверг В центр настольно-печатных игр внесены игры, соответствующие теме недели.</vt:lpstr>
      <vt:lpstr>Презентация PowerPoint</vt:lpstr>
      <vt:lpstr>    Пятница В центр сюжетно-ролевой игры внесены материалы  и самостоятельно изготовленные детьми атрибуты  для  создания  сюжетов по теме недели («Автобус»,  «На пешеходном переходе» и другие)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Милютина</dc:creator>
  <cp:lastModifiedBy>Анатолий Вишняков</cp:lastModifiedBy>
  <cp:revision>29</cp:revision>
  <dcterms:created xsi:type="dcterms:W3CDTF">2020-11-30T14:07:29Z</dcterms:created>
  <dcterms:modified xsi:type="dcterms:W3CDTF">2021-01-19T09:19:47Z</dcterms:modified>
</cp:coreProperties>
</file>